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c3bc92fb37467d" /><Relationship Type="http://schemas.openxmlformats.org/officeDocument/2006/relationships/extended-properties" Target="/docProps/app.xml" Id="R8d7b5aba3a3d4512" /><Relationship Type="http://schemas.openxmlformats.org/officeDocument/2006/relationships/officeDocument" Target="/ppt/presentation.xml" Id="Rb8785fbd5ee04b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0fae1919324357"/>
  </p:sldMasterIdLst>
  <p:notesMasterIdLst>
    <p:notesMasterId xmlns:r="http://schemas.openxmlformats.org/officeDocument/2006/relationships" r:id="Rd4df187c9dfc49ae"/>
  </p:notesMasterIdLst>
  <p:sldIdLst>
    <p:sldId xmlns:r="http://schemas.openxmlformats.org/officeDocument/2006/relationships" id="256" r:id="Rf1c6d823eb874c36"/>
    <p:sldId xmlns:r="http://schemas.openxmlformats.org/officeDocument/2006/relationships" id="257" r:id="Rbb22a92245af4849"/>
    <p:sldId xmlns:r="http://schemas.openxmlformats.org/officeDocument/2006/relationships" id="258" r:id="R759bbcf954ae44e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9b83ab7170404d" /><Relationship Type="http://schemas.openxmlformats.org/officeDocument/2006/relationships/slideMaster" Target="/ppt/slideMasters/slideMaster1.xml" Id="Re90fae1919324357" /><Relationship Type="http://schemas.openxmlformats.org/officeDocument/2006/relationships/notesMaster" Target="/ppt/notesMasters/notesMaster1.xml" Id="Rd4df187c9dfc49ae" /><Relationship Type="http://schemas.openxmlformats.org/officeDocument/2006/relationships/presProps" Target="/ppt/presProps.xml" Id="Rd10bd205119349d4" /><Relationship Type="http://schemas.openxmlformats.org/officeDocument/2006/relationships/tableStyles" Target="/ppt/tableStyles.xml" Id="Rf80b686d2143414b" /><Relationship Type="http://schemas.openxmlformats.org/officeDocument/2006/relationships/slide" Target="/ppt/slides/slide1.xml" Id="Rf1c6d823eb874c36" /><Relationship Type="http://schemas.openxmlformats.org/officeDocument/2006/relationships/slide" Target="/ppt/slides/slide2.xml" Id="Rbb22a92245af4849" /><Relationship Type="http://schemas.openxmlformats.org/officeDocument/2006/relationships/slide" Target="/ppt/slides/slide3.xml" Id="R759bbcf954ae44e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6ea907a31f4e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739c4d27c24a2b" /><Relationship Type="http://schemas.openxmlformats.org/officeDocument/2006/relationships/notesMaster" Target="/ppt/notesMasters/notesMaster1.xml" Id="R7d5a13a3a2b24a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c9c9a449c5403f" /><Relationship Type="http://schemas.openxmlformats.org/officeDocument/2006/relationships/notesMaster" Target="/ppt/notesMasters/notesMaster1.xml" Id="R8963bcc2d8c949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8f22b920bf4379" /><Relationship Type="http://schemas.openxmlformats.org/officeDocument/2006/relationships/notesMaster" Target="/ppt/notesMasters/notesMaster1.xml" Id="R000c9a102ffd4b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6a49a58ba04d0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779615982e4db0" /><Relationship Type="http://schemas.openxmlformats.org/officeDocument/2006/relationships/slideLayout" Target="/ppt/slideLayouts/slideLayout1.xml" Id="R18a31351ce2145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a31351ce2145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ac32601ed4678" /><Relationship Type="http://schemas.openxmlformats.org/officeDocument/2006/relationships/notesSlide" Target="/ppt/notesSlides/notesSlide1.xml" Id="R0302b84a544f40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5a37fdfad440b0" /><Relationship Type="http://schemas.openxmlformats.org/officeDocument/2006/relationships/notesSlide" Target="/ppt/notesSlides/notesSlide2.xml" Id="R87a39f06d23a44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b5fb74cbc4905" /><Relationship Type="http://schemas.openxmlformats.org/officeDocument/2006/relationships/notesSlide" Target="/ppt/notesSlides/notesSlide3.xml" Id="R743bc7e66f224c9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A4070A-CCC0-44C2-9597-266E71C9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QA WORKBENCH / REQUIREMENTS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47AC0A-E481-4C28-B350-5DEFE97D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905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rPr>
              <a:t>요구사항 작성 양식 · 임시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689DA-FF82-4E89-ACAE-B48112ACE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임시 내용을 실제 요구사항으로 바꿔 사용하세요. 한 행에 하나씩 작성합니다.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81150"/>
                <a:gridCol w="3333750"/>
                <a:gridCol w="22479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기능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조건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동작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기대 결과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[임시 예시] 로그인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등록된 이메일과 올바른 비밀번호 입력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버튼 클릭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홈 화면으로 이동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[임시 예시] 로그인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비밀번호가 일치하지 않음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버튼 클릭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정보를 확인해 주세요 메시지 표시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678524-BAD2-4524-AE05-37536989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01 / 03</a:t>
            </a:r>
          </a:p>
        </p:txBody>
      </p:sp>
    </p:spTree>
    <p:extLst>
      <p:ext uri="{BB962C8B-B14F-4D97-AF65-F5344CB8AC3E}">
        <p14:creationId xmlns:p14="http://schemas.microsoft.com/office/powerpoint/2010/main" val="14839604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272EB7-FBC6-46F6-BCD6-6F24B639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QA WORKBENCH / REQUIREMENTS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7F70A5-F696-474F-911E-FC0FA968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905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rPr>
              <a:t>요구사항 작성 양식 · 임시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29BD7C-E581-4333-8E75-11C4CA46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임시 내용을 실제 요구사항으로 바꿔 사용하세요. 한 행에 하나씩 작성합니다.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81150"/>
                <a:gridCol w="3333750"/>
                <a:gridCol w="22479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기능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조건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동작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기대 결과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[임시 예시] 로그인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이메일을 입력하지 않음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버튼 클릭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이메일을 입력해 주세요 메시지 표시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[임시 예시] 비밀번호 변경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비밀번호가 일치하고 새 비밀번호 확인값이 일치함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변경 버튼 클릭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비밀번호 변경 완료 메시지 표시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C02193-C2B5-496B-97B9-232DE97C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02 / 03</a:t>
            </a:r>
          </a:p>
        </p:txBody>
      </p:sp>
    </p:spTree>
    <p:extLst>
      <p:ext uri="{BB962C8B-B14F-4D97-AF65-F5344CB8AC3E}">
        <p14:creationId xmlns:p14="http://schemas.microsoft.com/office/powerpoint/2010/main" val="13704881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9C8DA2-3583-4FD3-B996-9E9A2181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QA WORKBENCH / REQUIREMENTS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2F5014-C4BB-44CA-910B-F31B4EED0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905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rPr>
              <a:t>요구사항 작성 양식 · 임시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3CC442-425E-4383-8F0B-3BADDD28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임시 내용을 실제 요구사항으로 바꿔 사용하세요. 한 행에 하나씩 작성합니다.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81150"/>
                <a:gridCol w="3333750"/>
                <a:gridCol w="22479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기능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조건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동작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기대 결과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[임시 예시] 비밀번호 변경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비밀번호가 일치하지 않음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변경 버튼 클릭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비밀번호를 확인해 주세요 메시지 표시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[임시 예시] 비밀번호 변경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새 비밀번호와 확인값이 일치하지 않음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변경 버튼 클릭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새 비밀번호가 일치하지 않습니다 메시지 표시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9B1D5-F77B-4A32-8D45-15DF0E86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03 / 03</a:t>
            </a:r>
          </a:p>
        </p:txBody>
      </p:sp>
    </p:spTree>
    <p:extLst>
      <p:ext uri="{BB962C8B-B14F-4D97-AF65-F5344CB8AC3E}">
        <p14:creationId xmlns:p14="http://schemas.microsoft.com/office/powerpoint/2010/main" val="14193737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2026-09-28T05:04:33.9100000Z</dcterms:created>
  <dcterms:modified xsi:type="dcterms:W3CDTF">2026-09-28T05:04:33.9100000Z</dcterms:modified>
</coreProperties>
</file>