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c139e6bf954d58" /><Relationship Type="http://schemas.openxmlformats.org/officeDocument/2006/relationships/extended-properties" Target="/docProps/app.xml" Id="R741181c586894516" /><Relationship Type="http://schemas.openxmlformats.org/officeDocument/2006/relationships/officeDocument" Target="/ppt/presentation.xml" Id="R3c5ff681aa6a4bc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cb7190286424484"/>
  </p:sldMasterIdLst>
  <p:notesMasterIdLst>
    <p:notesMasterId xmlns:r="http://schemas.openxmlformats.org/officeDocument/2006/relationships" r:id="R7681e6050c274678"/>
  </p:notesMasterIdLst>
  <p:sldIdLst>
    <p:sldId xmlns:r="http://schemas.openxmlformats.org/officeDocument/2006/relationships" id="256" r:id="R919c87d2dcb7488a"/>
    <p:sldId xmlns:r="http://schemas.openxmlformats.org/officeDocument/2006/relationships" id="257" r:id="Rb15b849d84444c00"/>
    <p:sldId xmlns:r="http://schemas.openxmlformats.org/officeDocument/2006/relationships" id="258" r:id="Rc1481c62609a48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f86e6631164544" /><Relationship Type="http://schemas.openxmlformats.org/officeDocument/2006/relationships/slideMaster" Target="/ppt/slideMasters/slideMaster1.xml" Id="Rfcb7190286424484" /><Relationship Type="http://schemas.openxmlformats.org/officeDocument/2006/relationships/notesMaster" Target="/ppt/notesMasters/notesMaster1.xml" Id="R7681e6050c274678" /><Relationship Type="http://schemas.openxmlformats.org/officeDocument/2006/relationships/presProps" Target="/ppt/presProps.xml" Id="Ra860c8f11d314293" /><Relationship Type="http://schemas.openxmlformats.org/officeDocument/2006/relationships/tableStyles" Target="/ppt/tableStyles.xml" Id="R2a71fe9f9ee54fe8" /><Relationship Type="http://schemas.openxmlformats.org/officeDocument/2006/relationships/slide" Target="/ppt/slides/slide1.xml" Id="R919c87d2dcb7488a" /><Relationship Type="http://schemas.openxmlformats.org/officeDocument/2006/relationships/slide" Target="/ppt/slides/slide2.xml" Id="Rb15b849d84444c00" /><Relationship Type="http://schemas.openxmlformats.org/officeDocument/2006/relationships/slide" Target="/ppt/slides/slide3.xml" Id="Rc1481c62609a48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255fffd20043a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402cbff447d4f3d" /><Relationship Type="http://schemas.openxmlformats.org/officeDocument/2006/relationships/notesMaster" Target="/ppt/notesMasters/notesMaster1.xml" Id="Rc2e4cdbe6ed8491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e4ba1b3a2d46b5" /><Relationship Type="http://schemas.openxmlformats.org/officeDocument/2006/relationships/notesMaster" Target="/ppt/notesMasters/notesMaster1.xml" Id="R76543260b8834f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ed2ade79394fce" /><Relationship Type="http://schemas.openxmlformats.org/officeDocument/2006/relationships/notesMaster" Target="/ppt/notesMasters/notesMaster1.xml" Id="Re2b9f8e2be804c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b06730d0a44a1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fa7e623c25421c" /><Relationship Type="http://schemas.openxmlformats.org/officeDocument/2006/relationships/slideLayout" Target="/ppt/slideLayouts/slideLayout1.xml" Id="R864112041f3447c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64112041f3447c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05bf0116c84eee" /><Relationship Type="http://schemas.openxmlformats.org/officeDocument/2006/relationships/notesSlide" Target="/ppt/notesSlides/notesSlide1.xml" Id="R3454c511e76844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6284ff74b84ce5" /><Relationship Type="http://schemas.openxmlformats.org/officeDocument/2006/relationships/notesSlide" Target="/ppt/notesSlides/notesSlide2.xml" Id="Rcd3d47447e5c4b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a835046eb545dd" /><Relationship Type="http://schemas.openxmlformats.org/officeDocument/2006/relationships/notesSlide" Target="/ppt/notesSlides/notesSlide3.xml" Id="R4f6dbf2fc2fa42b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D0ED1C-C68F-46BE-92B3-8D546B5A5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QA WORKBENCH / REQUIREMENTS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FB6874-6F77-4A32-A26C-1D16EF1F2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905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rPr>
              <a:t>요구사항 작성 예시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FDD898-B99A-454E-A510-C536030F4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한 행에 하나의 조건과 결과를 작성하세요. 셀 병합 없이 사용합니다.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24790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81150"/>
                <a:gridCol w="3333750"/>
                <a:gridCol w="2247900"/>
                <a:gridCol w="3810000"/>
              </a:tblGrid>
              <a:tr h="5524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기능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조건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동작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기대 결과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등록된 이메일과 올바른 비밀번호 입력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 버튼 클릭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홈 화면으로 이동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비밀번호가 일치하지 않음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 버튼 클릭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 정보를 확인해 주세요 메시지 표시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D38896-5825-4774-A680-27DCA22D8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01 / 03</a:t>
            </a:r>
          </a:p>
        </p:txBody>
      </p:sp>
    </p:spTree>
    <p:extLst>
      <p:ext uri="{BB962C8B-B14F-4D97-AF65-F5344CB8AC3E}">
        <p14:creationId xmlns:p14="http://schemas.microsoft.com/office/powerpoint/2010/main" val="16658374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7376D6-0498-4705-B780-5AC96D28D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QA WORKBENCH / REQUIREMENTS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47489B-FCE7-4611-9F87-898BD575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905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rPr>
              <a:t>요구사항 작성 예시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31EC18-B06A-4D05-A40C-487FF651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한 행에 하나의 조건과 결과를 작성하세요. 셀 병합 없이 사용합니다.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24790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81150"/>
                <a:gridCol w="3333750"/>
                <a:gridCol w="2247900"/>
                <a:gridCol w="3810000"/>
              </a:tblGrid>
              <a:tr h="5524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기능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조건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동작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기대 결과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이메일을 입력하지 않음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로그인 버튼 클릭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이메일을 입력해 주세요 메시지 표시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비밀번호 변경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현재 비밀번호가 일치하고 새 비밀번호 확인값이 일치함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변경 버튼 클릭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비밀번호 변경 완료 메시지 표시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5E00B-DF9C-4B0D-B62F-7CEC04F7D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02 / 03</a:t>
            </a:r>
          </a:p>
        </p:txBody>
      </p:sp>
    </p:spTree>
    <p:extLst>
      <p:ext uri="{BB962C8B-B14F-4D97-AF65-F5344CB8AC3E}">
        <p14:creationId xmlns:p14="http://schemas.microsoft.com/office/powerpoint/2010/main" val="14044399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DFF8C7-75B0-4254-9EE4-CF5A5961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QA WORKBENCH / REQUIREMENTS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A6BBAD-D129-4FF8-B5B4-7FC584F96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90575"/>
            <a:ext cx="10972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defRPr>
            </a:pPr>
            <a:r>
              <a:rPr sz="2700" b="1">
                <a:solidFill>
                  <a:srgbClr val="182F45"/>
                </a:solidFill>
                <a:latin typeface="Malgun Gothic"/>
                <a:ea typeface="Malgun Gothic"/>
                <a:cs typeface="Malgun Gothic"/>
              </a:rPr>
              <a:t>요구사항 작성 예시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AE933-4407-43A0-9D8D-0A6598107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52575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한 행에 하나의 조건과 결과를 작성하세요. 셀 병합 없이 사용합니다.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609600" y="224790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81150"/>
                <a:gridCol w="3333750"/>
                <a:gridCol w="2247900"/>
                <a:gridCol w="3810000"/>
              </a:tblGrid>
              <a:tr h="5524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기능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조건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동작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기대 결과</a:t>
                      </a:r>
                    </a:p>
                  </a:txBody>
                  <a:tcPr marL="91440" marR="91440" marT="45720" marB="45720">
                    <a:solidFill>
                      <a:srgbClr val="182F45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비밀번호 변경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현재 비밀번호가 일치하지 않음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변경 버튼 클릭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현재 비밀번호를 확인해 주세요 메시지 표시</a:t>
                      </a:r>
                    </a:p>
                  </a:txBody>
                  <a:tcPr marL="91440" marR="91440" marT="45720" marB="45720">
                    <a:solidFill>
                      <a:srgbClr val="F0F5FA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비밀번호 변경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새 비밀번호와 확인값이 일치하지 않음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변경 버튼 클릭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82F45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새 비밀번호가 일치하지 않습니다 메시지 표시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5ABF9-A0B6-4CC8-ACAA-AB647C093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97F"/>
                </a:solidFill>
                <a:latin typeface="Malgun Gothic"/>
                <a:ea typeface="Malgun Gothic"/>
                <a:cs typeface="Malgun Gothic"/>
              </a:rPr>
              <a:t>03 / 03</a:t>
            </a:r>
          </a:p>
        </p:txBody>
      </p:sp>
    </p:spTree>
    <p:extLst>
      <p:ext uri="{BB962C8B-B14F-4D97-AF65-F5344CB8AC3E}">
        <p14:creationId xmlns:p14="http://schemas.microsoft.com/office/powerpoint/2010/main" val="12382594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2026-09-28T04:44:42.5430000Z</dcterms:created>
  <dcterms:modified xsi:type="dcterms:W3CDTF">2026-09-28T04:44:42.5430000Z</dcterms:modified>
</coreProperties>
</file>